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40"/>
    <p:restoredTop sz="94695"/>
  </p:normalViewPr>
  <p:slideViewPr>
    <p:cSldViewPr snapToGrid="0" snapToObjects="1">
      <p:cViewPr varScale="1">
        <p:scale>
          <a:sx n="149" d="100"/>
          <a:sy n="149" d="100"/>
        </p:scale>
        <p:origin x="208" y="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763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69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697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47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54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352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54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7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5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03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44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3A6E5-1496-8D47-B1AD-A418781C17B0}" type="datetimeFigureOut">
              <a:rPr lang="en-US" smtClean="0"/>
              <a:t>6/8/18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5415A-BE05-C64D-A25C-010169EC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9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085" y="1870164"/>
            <a:ext cx="4476488" cy="31974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62101" y="1762548"/>
            <a:ext cx="4277368" cy="345038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086" y="1972764"/>
            <a:ext cx="1547446" cy="3094892"/>
          </a:xfrm>
          <a:prstGeom prst="rect">
            <a:avLst/>
          </a:prstGeom>
        </p:spPr>
      </p:pic>
      <p:sp>
        <p:nvSpPr>
          <p:cNvPr id="8" name="Off-page Connector 7"/>
          <p:cNvSpPr/>
          <p:nvPr/>
        </p:nvSpPr>
        <p:spPr>
          <a:xfrm>
            <a:off x="661085" y="1080263"/>
            <a:ext cx="635348" cy="682283"/>
          </a:xfrm>
          <a:prstGeom prst="flowChartOffpageConnector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+/-SRY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0" name="Off-page Connector 9"/>
          <p:cNvSpPr/>
          <p:nvPr/>
        </p:nvSpPr>
        <p:spPr>
          <a:xfrm>
            <a:off x="1500811" y="1080263"/>
            <a:ext cx="854420" cy="682283"/>
          </a:xfrm>
          <a:prstGeom prst="flowChartOffpageConnector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Genetic</a:t>
            </a:r>
            <a:endParaRPr lang="en-US" sz="1200" b="1" dirty="0">
              <a:solidFill>
                <a:schemeClr val="tx1"/>
              </a:solidFill>
            </a:endParaRPr>
          </a:p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switches</a:t>
            </a:r>
          </a:p>
        </p:txBody>
      </p:sp>
      <p:sp>
        <p:nvSpPr>
          <p:cNvPr id="11" name="Off-page Connector 10"/>
          <p:cNvSpPr/>
          <p:nvPr/>
        </p:nvSpPr>
        <p:spPr>
          <a:xfrm>
            <a:off x="2559609" y="1083756"/>
            <a:ext cx="979230" cy="682283"/>
          </a:xfrm>
          <a:prstGeom prst="flowChartOffpageConnector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Epigenetic</a:t>
            </a:r>
            <a:endParaRPr lang="en-US" sz="1200" b="1" dirty="0">
              <a:solidFill>
                <a:schemeClr val="tx1"/>
              </a:solidFill>
            </a:endParaRPr>
          </a:p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switches</a:t>
            </a:r>
          </a:p>
        </p:txBody>
      </p:sp>
      <p:sp>
        <p:nvSpPr>
          <p:cNvPr id="14" name="Right Arrow 13"/>
          <p:cNvSpPr/>
          <p:nvPr/>
        </p:nvSpPr>
        <p:spPr>
          <a:xfrm>
            <a:off x="5137573" y="3245425"/>
            <a:ext cx="978408" cy="484632"/>
          </a:xfrm>
          <a:prstGeom prst="rightArrow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ff-page Connector 15"/>
          <p:cNvSpPr/>
          <p:nvPr/>
        </p:nvSpPr>
        <p:spPr>
          <a:xfrm>
            <a:off x="3743216" y="1080263"/>
            <a:ext cx="1196253" cy="682283"/>
          </a:xfrm>
          <a:prstGeom prst="flowChartOffpageConnector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Environmental</a:t>
            </a:r>
          </a:p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conditions</a:t>
            </a:r>
            <a:endParaRPr lang="en-US" sz="9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2129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8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 Hagen</dc:creator>
  <cp:lastModifiedBy>Ed Hagen</cp:lastModifiedBy>
  <cp:revision>6</cp:revision>
  <dcterms:created xsi:type="dcterms:W3CDTF">2018-06-08T19:24:29Z</dcterms:created>
  <dcterms:modified xsi:type="dcterms:W3CDTF">2018-06-08T20:33:44Z</dcterms:modified>
</cp:coreProperties>
</file>

<file path=docProps/thumbnail.jpeg>
</file>